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05613" cy="99393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233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743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54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811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49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171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568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045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88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602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467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EAA01-7FF8-47F6-B235-661DD2B46550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64BD7-10A6-466E-9B35-09AD974590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769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76673"/>
            <a:ext cx="7772400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система оздоровительных мероприятий в МБДОУ «ДС №389 г. Челябинска</a:t>
            </a:r>
            <a:r>
              <a:rPr lang="ru-RU" sz="1800" dirty="0" smtClean="0">
                <a:solidFill>
                  <a:srgbClr val="C00000"/>
                </a:solidFill>
              </a:rPr>
              <a:t>»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8787" y="1239233"/>
            <a:ext cx="3096344" cy="64807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Физическое развитие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7524" y="2151574"/>
            <a:ext cx="2160240" cy="6773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Закаливающие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</a:rPr>
              <a:t>м</a:t>
            </a:r>
            <a:r>
              <a:rPr lang="ru-RU" sz="1400" b="1" dirty="0" smtClean="0">
                <a:solidFill>
                  <a:schemeClr val="tx1"/>
                </a:solidFill>
              </a:rPr>
              <a:t>ероприятия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284837"/>
            <a:ext cx="1368152" cy="4321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Воздушные ванны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2163" y="4077991"/>
            <a:ext cx="1512168" cy="7379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Корригирующая гимнастика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23034" y="2151574"/>
            <a:ext cx="2917118" cy="677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Физическое воспитание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86100" y="3030452"/>
            <a:ext cx="1656184" cy="5655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Формы работы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27784" y="3882643"/>
            <a:ext cx="1656184" cy="5751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Образовательная работа 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61606" y="4818732"/>
            <a:ext cx="165618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Кружковая работа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53705" y="5456014"/>
            <a:ext cx="1656184" cy="450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Активный отдых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46959" y="3013557"/>
            <a:ext cx="1621929" cy="5655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Виды занятий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46959" y="3717641"/>
            <a:ext cx="1728986" cy="9913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Физкультурно- оздоровительные мероприятия: ОФП, игры, корригирующая гимнастика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19364" y="4818732"/>
            <a:ext cx="1584176" cy="3384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Оздоровительный бег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91769" y="5352232"/>
            <a:ext cx="1584176" cy="13465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Физкультурные минутки,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Подвижные игры,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Физкультурные досуги и спортивные праздники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444208" y="2151574"/>
            <a:ext cx="2232248" cy="5542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Профилактические мероприятия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732240" y="3068960"/>
            <a:ext cx="1944216" cy="4228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Врачебный осмотр, консультация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32240" y="3661799"/>
            <a:ext cx="1944216" cy="4956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Мероприятия в период карантина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76256" y="4446972"/>
            <a:ext cx="1800200" cy="422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Витаминизация пищи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876256" y="5250780"/>
            <a:ext cx="1872208" cy="4104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Кислородные коктейли 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948264" y="5800503"/>
            <a:ext cx="1800200" cy="652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Гимнастика с использованием упражнений</a:t>
            </a:r>
            <a:endParaRPr lang="ru-RU" sz="1200" b="1" dirty="0">
              <a:solidFill>
                <a:schemeClr val="tx1"/>
              </a:solidFill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1259632" y="1412776"/>
            <a:ext cx="176340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1259632" y="1412776"/>
            <a:ext cx="0" cy="73879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6095131" y="1412776"/>
            <a:ext cx="14652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7560332" y="1412776"/>
            <a:ext cx="0" cy="73879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" name="Прямоугольник 1023"/>
          <p:cNvSpPr/>
          <p:nvPr/>
        </p:nvSpPr>
        <p:spPr>
          <a:xfrm>
            <a:off x="2457586" y="6130690"/>
            <a:ext cx="2088232" cy="6840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Самостоятельная двигательная активность с использованием спортивного оборудования и тренажеров </a:t>
            </a:r>
            <a:endParaRPr lang="ru-RU" sz="1100" b="1" dirty="0">
              <a:solidFill>
                <a:schemeClr val="tx1"/>
              </a:solidFill>
            </a:endParaRPr>
          </a:p>
        </p:txBody>
      </p:sp>
      <p:cxnSp>
        <p:nvCxnSpPr>
          <p:cNvPr id="1038" name="Прямая соединительная линия 1037"/>
          <p:cNvCxnSpPr>
            <a:stCxn id="5" idx="1"/>
          </p:cNvCxnSpPr>
          <p:nvPr/>
        </p:nvCxnSpPr>
        <p:spPr>
          <a:xfrm flipH="1" flipV="1">
            <a:off x="251520" y="2490261"/>
            <a:ext cx="3600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Прямая соединительная линия 1039"/>
          <p:cNvCxnSpPr>
            <a:stCxn id="5" idx="1"/>
          </p:cNvCxnSpPr>
          <p:nvPr/>
        </p:nvCxnSpPr>
        <p:spPr>
          <a:xfrm flipH="1" flipV="1">
            <a:off x="179512" y="2490261"/>
            <a:ext cx="10801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Прямая соединительная линия 1041"/>
          <p:cNvCxnSpPr/>
          <p:nvPr/>
        </p:nvCxnSpPr>
        <p:spPr>
          <a:xfrm>
            <a:off x="179512" y="2490261"/>
            <a:ext cx="0" cy="2325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Прямая со стрелкой 1043"/>
          <p:cNvCxnSpPr>
            <a:endCxn id="6" idx="1"/>
          </p:cNvCxnSpPr>
          <p:nvPr/>
        </p:nvCxnSpPr>
        <p:spPr>
          <a:xfrm>
            <a:off x="179512" y="3500935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Прямая со стрелкой 1046"/>
          <p:cNvCxnSpPr>
            <a:endCxn id="7" idx="1"/>
          </p:cNvCxnSpPr>
          <p:nvPr/>
        </p:nvCxnSpPr>
        <p:spPr>
          <a:xfrm>
            <a:off x="179512" y="4446972"/>
            <a:ext cx="212651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8" name="Прямая со стрелкой 1057"/>
          <p:cNvCxnSpPr/>
          <p:nvPr/>
        </p:nvCxnSpPr>
        <p:spPr>
          <a:xfrm>
            <a:off x="4317790" y="1887305"/>
            <a:ext cx="0" cy="2642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Прямая соединительная линия 1059"/>
          <p:cNvCxnSpPr>
            <a:stCxn id="17" idx="3"/>
          </p:cNvCxnSpPr>
          <p:nvPr/>
        </p:nvCxnSpPr>
        <p:spPr>
          <a:xfrm>
            <a:off x="8676456" y="242867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2" name="Прямая соединительная линия 1061"/>
          <p:cNvCxnSpPr/>
          <p:nvPr/>
        </p:nvCxnSpPr>
        <p:spPr>
          <a:xfrm>
            <a:off x="8892480" y="2428678"/>
            <a:ext cx="0" cy="40246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4" name="Прямая со стрелкой 1063"/>
          <p:cNvCxnSpPr>
            <a:endCxn id="22" idx="3"/>
          </p:cNvCxnSpPr>
          <p:nvPr/>
        </p:nvCxnSpPr>
        <p:spPr>
          <a:xfrm flipH="1">
            <a:off x="8748464" y="6126920"/>
            <a:ext cx="1440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6" name="Прямая со стрелкой 1065"/>
          <p:cNvCxnSpPr>
            <a:endCxn id="21" idx="3"/>
          </p:cNvCxnSpPr>
          <p:nvPr/>
        </p:nvCxnSpPr>
        <p:spPr>
          <a:xfrm flipH="1">
            <a:off x="8748464" y="5456014"/>
            <a:ext cx="1440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Прямая со стрелкой 1069"/>
          <p:cNvCxnSpPr>
            <a:endCxn id="20" idx="3"/>
          </p:cNvCxnSpPr>
          <p:nvPr/>
        </p:nvCxnSpPr>
        <p:spPr>
          <a:xfrm flipH="1">
            <a:off x="8676456" y="465806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Прямая со стрелкой 1071"/>
          <p:cNvCxnSpPr>
            <a:endCxn id="19" idx="3"/>
          </p:cNvCxnSpPr>
          <p:nvPr/>
        </p:nvCxnSpPr>
        <p:spPr>
          <a:xfrm flipH="1">
            <a:off x="8676456" y="3882643"/>
            <a:ext cx="216024" cy="269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Прямая со стрелкой 1073"/>
          <p:cNvCxnSpPr>
            <a:endCxn id="18" idx="3"/>
          </p:cNvCxnSpPr>
          <p:nvPr/>
        </p:nvCxnSpPr>
        <p:spPr>
          <a:xfrm flipH="1">
            <a:off x="8676456" y="3280402"/>
            <a:ext cx="216024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1413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84</Words>
  <Application>Microsoft Office PowerPoint</Application>
  <PresentationFormat>Экран 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 система оздоровительных мероприятий в МБДОУ «ДС №389 г. Челябинска» 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оздоровительных мероприятий в МБДОУ «ДС №389 г. Челябинска»</dc:title>
  <dc:creator>Елена</dc:creator>
  <cp:lastModifiedBy>Елена</cp:lastModifiedBy>
  <cp:revision>9</cp:revision>
  <cp:lastPrinted>2025-04-21T08:31:00Z</cp:lastPrinted>
  <dcterms:created xsi:type="dcterms:W3CDTF">2025-04-21T05:39:56Z</dcterms:created>
  <dcterms:modified xsi:type="dcterms:W3CDTF">2025-04-22T08:08:32Z</dcterms:modified>
</cp:coreProperties>
</file>